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156" y="9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B570-41BA-424E-BD0A-7963CFEA7871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DF47-9A48-4ED5-876D-4C911AADCF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041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B570-41BA-424E-BD0A-7963CFEA7871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DF47-9A48-4ED5-876D-4C911AADCF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7536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B570-41BA-424E-BD0A-7963CFEA7871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DF47-9A48-4ED5-876D-4C911AADCF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0200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B570-41BA-424E-BD0A-7963CFEA7871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DF47-9A48-4ED5-876D-4C911AADCF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1474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B570-41BA-424E-BD0A-7963CFEA7871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DF47-9A48-4ED5-876D-4C911AADCF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4421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B570-41BA-424E-BD0A-7963CFEA7871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DF47-9A48-4ED5-876D-4C911AADCF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77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B570-41BA-424E-BD0A-7963CFEA7871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DF47-9A48-4ED5-876D-4C911AADCF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652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B570-41BA-424E-BD0A-7963CFEA7871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DF47-9A48-4ED5-876D-4C911AADCF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084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B570-41BA-424E-BD0A-7963CFEA7871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DF47-9A48-4ED5-876D-4C911AADCF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6349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B570-41BA-424E-BD0A-7963CFEA7871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DF47-9A48-4ED5-876D-4C911AADCF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080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B570-41BA-424E-BD0A-7963CFEA7871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DF47-9A48-4ED5-876D-4C911AADCF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228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1B570-41BA-424E-BD0A-7963CFEA7871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8DF47-9A48-4ED5-876D-4C911AADCF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5749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4989228"/>
            <a:ext cx="9159343" cy="1104068"/>
          </a:xfrm>
          <a:prstGeom prst="rect">
            <a:avLst/>
          </a:prstGeom>
          <a:solidFill>
            <a:srgbClr val="5C42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atin typeface="Arial Black" panose="020B0A04020102020204" pitchFamily="34" charset="0"/>
                <a:cs typeface="Arial" panose="020B0604020202020204" pitchFamily="34" charset="0"/>
              </a:rPr>
              <a:t>Pour en savoir plus : [</a:t>
            </a:r>
            <a:r>
              <a:rPr lang="fr-FR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insérer le nom du référent hospitalier</a:t>
            </a:r>
            <a:r>
              <a:rPr lang="fr-FR" dirty="0" smtClean="0">
                <a:latin typeface="Arial Black" panose="020B0A04020102020204" pitchFamily="34" charset="0"/>
                <a:cs typeface="Arial" panose="020B0604020202020204" pitchFamily="34" charset="0"/>
              </a:rPr>
              <a:t>]</a:t>
            </a:r>
            <a:endParaRPr lang="fr-FR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1374" y="188640"/>
            <a:ext cx="784887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2400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Cap HandiSoins</a:t>
            </a:r>
          </a:p>
          <a:p>
            <a:endParaRPr lang="fr-FR" sz="1100" dirty="0" smtClean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fr-FR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Accès aux soins courants des </a:t>
            </a:r>
          </a:p>
          <a:p>
            <a:r>
              <a:rPr lang="fr-FR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PERSONNES EN SITUATION DE HANDICAP dans les établissements de santé</a:t>
            </a:r>
          </a:p>
          <a:p>
            <a:r>
              <a:rPr lang="fr-FR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027" b="58008" l="68934" r="81822">
                        <a14:foregroundMark x1="76682" y1="47559" x2="76682" y2="47559"/>
                        <a14:foregroundMark x1="78609" y1="47266" x2="78609" y2="47266"/>
                        <a14:foregroundMark x1="74792" y1="47559" x2="74792" y2="47559"/>
                        <a14:foregroundMark x1="75926" y1="45020" x2="75926" y2="45020"/>
                        <a14:foregroundMark x1="75624" y1="46094" x2="75624" y2="46094"/>
                        <a14:foregroundMark x1="75624" y1="47266" x2="75624" y2="47266"/>
                        <a14:foregroundMark x1="75624" y1="47754" x2="75624" y2="47754"/>
                        <a14:foregroundMark x1="75624" y1="49707" x2="75624" y2="49707"/>
                        <a14:foregroundMark x1="75624" y1="49707" x2="75624" y2="49707"/>
                        <a14:foregroundMark x1="75624" y1="49707" x2="75624" y2="49707"/>
                        <a14:foregroundMark x1="75624" y1="49707" x2="75624" y2="49707"/>
                        <a14:foregroundMark x1="75624" y1="49707" x2="75624" y2="49707"/>
                        <a14:foregroundMark x1="75624" y1="49707" x2="75624" y2="49707"/>
                        <a14:foregroundMark x1="75435" y1="50488" x2="75435" y2="50488"/>
                        <a14:foregroundMark x1="75435" y1="50781" x2="75435" y2="50781"/>
                        <a14:foregroundMark x1="75435" y1="50781" x2="75435" y2="50781"/>
                        <a14:foregroundMark x1="75359" y1="50781" x2="75359" y2="50781"/>
                        <a14:foregroundMark x1="75359" y1="50781" x2="75359" y2="50781"/>
                        <a14:foregroundMark x1="75170" y1="51270" x2="75170" y2="51270"/>
                        <a14:foregroundMark x1="74792" y1="49219" x2="74792" y2="49219"/>
                        <a14:foregroundMark x1="74679" y1="49219" x2="74679" y2="49219"/>
                        <a14:foregroundMark x1="74679" y1="49219" x2="74679" y2="49219"/>
                        <a14:foregroundMark x1="74679" y1="49219" x2="74679" y2="49219"/>
                        <a14:foregroundMark x1="75359" y1="45605" x2="75359" y2="45605"/>
                        <a14:foregroundMark x1="76871" y1="47559" x2="76871" y2="47559"/>
                        <a14:foregroundMark x1="76984" y1="47559" x2="76984" y2="47559"/>
                        <a14:foregroundMark x1="76984" y1="47754" x2="76304" y2="49023"/>
                        <a14:foregroundMark x1="75359" y1="50977" x2="75359" y2="50977"/>
                        <a14:foregroundMark x1="75359" y1="50977" x2="75359" y2="50977"/>
                        <a14:foregroundMark x1="75359" y1="50977" x2="75359" y2="50977"/>
                        <a14:foregroundMark x1="75359" y1="50977" x2="75359" y2="50977"/>
                        <a14:foregroundMark x1="74490" y1="49707" x2="74187" y2="48242"/>
                        <a14:foregroundMark x1="74187" y1="48242" x2="74187" y2="48242"/>
                        <a14:foregroundMark x1="74187" y1="48242" x2="74187" y2="48242"/>
                        <a14:foregroundMark x1="74187" y1="48242" x2="74187" y2="48242"/>
                        <a14:foregroundMark x1="74376" y1="48730" x2="75057" y2="50000"/>
                        <a14:foregroundMark x1="75170" y1="50488" x2="75170" y2="50488"/>
                        <a14:foregroundMark x1="75435" y1="51465" x2="75435" y2="51465"/>
                        <a14:foregroundMark x1="75435" y1="51465" x2="75435" y2="51465"/>
                        <a14:foregroundMark x1="76190" y1="51758" x2="76190" y2="51758"/>
                        <a14:foregroundMark x1="76190" y1="51758" x2="76190" y2="51758"/>
                        <a14:foregroundMark x1="76190" y1="51758" x2="76190" y2="51758"/>
                        <a14:foregroundMark x1="76115" y1="52246" x2="76115" y2="52246"/>
                        <a14:foregroundMark x1="76115" y1="52246" x2="76115" y2="52246"/>
                        <a14:foregroundMark x1="76002" y1="52246" x2="76002" y2="52246"/>
                        <a14:foregroundMark x1="76002" y1="52246" x2="76002" y2="51465"/>
                        <a14:foregroundMark x1="76682" y1="49219" x2="76682" y2="49219"/>
                        <a14:foregroundMark x1="76682" y1="49219" x2="76682" y2="49219"/>
                        <a14:foregroundMark x1="76682" y1="49219" x2="76682" y2="49219"/>
                        <a14:foregroundMark x1="75246" y1="45801" x2="75246" y2="45801"/>
                        <a14:foregroundMark x1="75170" y1="45801" x2="75170" y2="45801"/>
                        <a14:foregroundMark x1="75170" y1="45801" x2="75170" y2="45801"/>
                        <a14:foregroundMark x1="75170" y1="45801" x2="75170" y2="45801"/>
                        <a14:foregroundMark x1="75170" y1="44824" x2="75170" y2="44824"/>
                        <a14:foregroundMark x1="75170" y1="44531" x2="75170" y2="44531"/>
                        <a14:foregroundMark x1="75170" y1="44531" x2="75170" y2="44531"/>
                        <a14:foregroundMark x1="75170" y1="44043" x2="75170" y2="44043"/>
                        <a14:foregroundMark x1="75170" y1="43848" x2="75170" y2="43848"/>
                        <a14:foregroundMark x1="75170" y1="43848" x2="75170" y2="43848"/>
                        <a14:foregroundMark x1="75057" y1="43848" x2="75057" y2="43848"/>
                        <a14:foregroundMark x1="73621" y1="48047" x2="73621" y2="48047"/>
                        <a14:foregroundMark x1="73621" y1="48047" x2="73621" y2="48047"/>
                        <a14:foregroundMark x1="73998" y1="47070" x2="73998" y2="47070"/>
                        <a14:foregroundMark x1="73998" y1="47070" x2="73998" y2="47070"/>
                        <a14:foregroundMark x1="73998" y1="47070" x2="73998" y2="47070"/>
                        <a14:foregroundMark x1="73998" y1="47070" x2="73998" y2="47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152" t="29357" r="19113" b="42845"/>
          <a:stretch/>
        </p:blipFill>
        <p:spPr bwMode="auto">
          <a:xfrm>
            <a:off x="8242893" y="4701113"/>
            <a:ext cx="916450" cy="840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355390" y="2638358"/>
            <a:ext cx="2680420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100" i="1" dirty="0" smtClean="0">
                <a:solidFill>
                  <a:schemeClr val="tx1"/>
                </a:solidFill>
                <a:latin typeface="Arial "/>
                <a:cs typeface="Arial" panose="020B0604020202020204" pitchFamily="34" charset="0"/>
              </a:rPr>
              <a:t>[insérer les actions phares de votre établissement/GHT]</a:t>
            </a:r>
            <a:endParaRPr lang="fr-FR" sz="1100" i="1" dirty="0">
              <a:solidFill>
                <a:schemeClr val="tx1"/>
              </a:solidFill>
              <a:latin typeface="Arial 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69" y="1772816"/>
            <a:ext cx="1210469" cy="1240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38" y="1605833"/>
            <a:ext cx="3264708" cy="217582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046" y="2827035"/>
            <a:ext cx="4473954" cy="187407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608" y="384631"/>
            <a:ext cx="3528392" cy="244240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 rot="16200000">
            <a:off x="8799639" y="4345762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Fotolia</a:t>
            </a:r>
            <a:endParaRPr lang="fr-FR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 rot="16200000">
            <a:off x="4324403" y="3437299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Fotolia</a:t>
            </a:r>
            <a:endParaRPr lang="fr-FR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 rot="16200000">
            <a:off x="8798317" y="2482320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Fotolia</a:t>
            </a:r>
            <a:endParaRPr lang="fr-FR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1167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46</Words>
  <Application>Microsoft Office PowerPoint</Application>
  <PresentationFormat>Affichage à l'écran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Béatrice PIPITONE</dc:creator>
  <cp:lastModifiedBy>*</cp:lastModifiedBy>
  <cp:revision>7</cp:revision>
  <dcterms:created xsi:type="dcterms:W3CDTF">2017-02-24T15:44:37Z</dcterms:created>
  <dcterms:modified xsi:type="dcterms:W3CDTF">2017-06-26T08:15:21Z</dcterms:modified>
</cp:coreProperties>
</file>